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4" r:id="rId11"/>
    <p:sldId id="288" r:id="rId12"/>
    <p:sldId id="289" r:id="rId13"/>
    <p:sldId id="282" r:id="rId14"/>
    <p:sldId id="299" r:id="rId15"/>
    <p:sldId id="301" r:id="rId16"/>
    <p:sldId id="293" r:id="rId17"/>
    <p:sldId id="295" r:id="rId18"/>
    <p:sldId id="294" r:id="rId19"/>
    <p:sldId id="297" r:id="rId20"/>
    <p:sldId id="287" r:id="rId21"/>
    <p:sldId id="273" r:id="rId22"/>
    <p:sldId id="283" r:id="rId23"/>
    <p:sldId id="271" r:id="rId24"/>
    <p:sldId id="268" r:id="rId25"/>
    <p:sldId id="274" r:id="rId26"/>
    <p:sldId id="286" r:id="rId27"/>
    <p:sldId id="265" r:id="rId28"/>
    <p:sldId id="290" r:id="rId29"/>
    <p:sldId id="272" r:id="rId30"/>
    <p:sldId id="280" r:id="rId31"/>
    <p:sldId id="266" r:id="rId32"/>
    <p:sldId id="267" r:id="rId33"/>
    <p:sldId id="291" r:id="rId34"/>
    <p:sldId id="275" r:id="rId35"/>
    <p:sldId id="270" r:id="rId36"/>
    <p:sldId id="281" r:id="rId37"/>
    <p:sldId id="278" r:id="rId38"/>
    <p:sldId id="284" r:id="rId39"/>
    <p:sldId id="292" r:id="rId40"/>
    <p:sldId id="298" r:id="rId41"/>
    <p:sldId id="303" r:id="rId42"/>
    <p:sldId id="276" r:id="rId43"/>
    <p:sldId id="279" r:id="rId44"/>
    <p:sldId id="302" r:id="rId45"/>
    <p:sldId id="277" r:id="rId46"/>
    <p:sldId id="296" r:id="rId47"/>
    <p:sldId id="300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92009-8DBF-4663-AD09-0ACE29E021B5}" type="datetimeFigureOut">
              <a:rPr lang="ru-RU" smtClean="0"/>
              <a:t>15.08.2017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85624-077B-4DED-AEC6-DC8113498A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158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85624-077B-4DED-AEC6-DC8113498A03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571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57E7-CA9D-4FA9-B53D-C990FF5FCB59}" type="datetime1">
              <a:rPr lang="ru-RU" smtClean="0"/>
              <a:t>15.08.2017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701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DFE9-835D-42B3-875E-8B800C78012F}" type="datetime1">
              <a:rPr lang="ru-RU" smtClean="0"/>
              <a:t>15.08.2017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270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1ACC0-4FC2-4FD6-B0AA-32331A30B4E3}" type="datetime1">
              <a:rPr lang="ru-RU" smtClean="0"/>
              <a:t>15.08.2017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959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2CE8-654E-4818-A6BD-3DD13F5D9AD3}" type="datetime1">
              <a:rPr lang="ru-RU" smtClean="0"/>
              <a:t>15.08.2017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529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4F5CA-D2AD-49CC-AA73-818589F3BB45}" type="datetime1">
              <a:rPr lang="ru-RU" smtClean="0"/>
              <a:t>15.08.2017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998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3D080-1D7E-4BCE-8F67-B255426667B5}" type="datetime1">
              <a:rPr lang="ru-RU" smtClean="0"/>
              <a:t>15.08.2017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75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B2B95-8F67-4605-A2F8-B88B63369573}" type="datetime1">
              <a:rPr lang="ru-RU" smtClean="0"/>
              <a:t>15.08.2017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38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F4A8-FF80-45BF-93D8-4B7019098A43}" type="datetime1">
              <a:rPr lang="ru-RU" smtClean="0"/>
              <a:t>15.08.2017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114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14A66-EAD0-4937-AE7B-9F681404F938}" type="datetime1">
              <a:rPr lang="ru-RU" smtClean="0"/>
              <a:t>15.08.2017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41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5C99C6E-459F-4ABA-B20A-957A3CB17D0D}" type="datetime1">
              <a:rPr lang="ru-RU" smtClean="0"/>
              <a:t>15.08.2017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A37529A-7F04-4ECF-9C53-70FEA5EDB7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467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DD10-3BC3-4EEE-8465-CD5F0822CCC4}" type="datetime1">
              <a:rPr lang="ru-RU" smtClean="0"/>
              <a:t>15.08.2017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76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963A390-CF3D-432E-A462-21D220FB61DD}" type="datetime1">
              <a:rPr lang="ru-RU" smtClean="0"/>
              <a:t>15.08.2017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A37529A-7F04-4ECF-9C53-70FEA5EDB7FD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34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английского языка и технического перевода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406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2264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кафедры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0463" y="4912193"/>
            <a:ext cx="39785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Файзиева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Галина Владимировна,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филологических наук,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кафедрой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2004 г. по 2012 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3436" y="4912192"/>
            <a:ext cx="4233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Багринцева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Борисовна,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филологических наук, доцент.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кафедрой с 2012 г. по настоящее время.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10</a:t>
            </a:fld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394" y="1835505"/>
            <a:ext cx="2496541" cy="3108193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3" t="5884" r="9118" b="-1175"/>
          <a:stretch/>
        </p:blipFill>
        <p:spPr>
          <a:xfrm>
            <a:off x="6691549" y="1835505"/>
            <a:ext cx="2998451" cy="31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4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13340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кафедры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61704" y="1845734"/>
            <a:ext cx="5593976" cy="4023360"/>
          </a:xfrm>
        </p:spPr>
        <p:txBody>
          <a:bodyPr>
            <a:normAutofit fontScale="70000" lnSpcReduction="20000"/>
          </a:bodyPr>
          <a:lstStyle/>
          <a:p>
            <a:pPr marL="0" indent="360000" algn="just"/>
            <a:r>
              <a:rPr lang="ru-RU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Файзиева</a:t>
            </a: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Рябичкина</a:t>
            </a: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Галина Владимировна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 Астраханский государственный педагогический институт в 1994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 «Учитель химии» с дополнительной специальностью «Учитель английского языка».</a:t>
            </a:r>
          </a:p>
          <a:p>
            <a:pPr marL="0" indent="360000" algn="just"/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1996 г. по настоящее время работает в Астраханском государственном университете на факультете иностранных языков. </a:t>
            </a:r>
          </a:p>
          <a:p>
            <a:pPr marL="0" indent="360000" algn="just"/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2004 г. по 2012 г.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занимала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 заведующей кафедрой английского языка и технического перевода ЕИ и ФМИ.</a:t>
            </a:r>
          </a:p>
          <a:p>
            <a:pPr marL="0" indent="360000" algn="just"/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2009г. окончила совместную магистратуру университета Кларка и Астраханского государственного университета по специальности «Профессиональные коммуникации». </a:t>
            </a:r>
          </a:p>
          <a:p>
            <a:pPr marL="0" indent="360000" algn="just"/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2009 г. прошла профессиональную переподготовку по направлению «Управление персоналом» и «Менеджмент организации».</a:t>
            </a:r>
          </a:p>
          <a:p>
            <a:pPr marL="0" indent="360000" algn="just"/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2012 г. по настоящее время – директор института среднего и дополнительного профессионального образования. </a:t>
            </a:r>
          </a:p>
          <a:p>
            <a:pPr marL="0" indent="360000" algn="just"/>
            <a:r>
              <a:rPr 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Файзиева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Галина Владимировна является одним из разработчиков курса «Технический перевод», автором и соавтором лексикографических изданий </a:t>
            </a:r>
            <a:r>
              <a:rPr 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субстандартных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лексических единиц.</a:t>
            </a:r>
          </a:p>
          <a:p>
            <a:pPr marL="0" indent="360000"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11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05" y="2189980"/>
            <a:ext cx="4444400" cy="296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0113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кафедры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69279" y="1845733"/>
            <a:ext cx="5626249" cy="4329155"/>
          </a:xfrm>
        </p:spPr>
        <p:txBody>
          <a:bodyPr>
            <a:normAutofit fontScale="70000" lnSpcReduction="20000"/>
          </a:bodyPr>
          <a:lstStyle/>
          <a:p>
            <a:pPr marL="0" indent="360000" algn="just"/>
            <a:r>
              <a:rPr lang="ru-RU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Багринцева</a:t>
            </a: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Борисовна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 Астраханский государственный университет в 2004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 «Филология» с присвоением квалификации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английского, французского и персидского языков».</a:t>
            </a:r>
          </a:p>
          <a:p>
            <a:pPr marL="0" indent="360000" algn="just"/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2003 г. по 2004г. – учитель персидского языка в лингвистическом лицее г. Астрахань.</a:t>
            </a:r>
          </a:p>
          <a:p>
            <a:pPr marL="0" indent="360000" algn="just"/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2004 г. по настоящее время работает на кафедре английского языка и технического перевода.</a:t>
            </a:r>
          </a:p>
          <a:p>
            <a:pPr marL="0" indent="360000" algn="just"/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2009 г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окончила совместную магистратуру университета Кларка и Астраханского государственного университета по специальности «Профессиональные коммуникации». </a:t>
            </a:r>
          </a:p>
          <a:p>
            <a:pPr marL="0" indent="360000" algn="just"/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2009 г. прошла профессиональную переподготовку по направлению «Управление персоналом» и «Менеджмент организации».</a:t>
            </a:r>
          </a:p>
          <a:p>
            <a:pPr marL="0" indent="360000" algn="just"/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2010 г.  </a:t>
            </a:r>
            <a:r>
              <a:rPr lang="ru-RU" sz="1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Багринцевой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Ольге Борисовне присвоено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учёное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звание доцент.</a:t>
            </a:r>
          </a:p>
          <a:p>
            <a:pPr marL="0" indent="360000" algn="just"/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 апреля 2012 </a:t>
            </a: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настоящее время занимает должность заведующей кафедрой английского языка и технического перевода.</a:t>
            </a:r>
          </a:p>
          <a:p>
            <a:pPr marL="0" indent="360000" algn="just"/>
            <a:r>
              <a:rPr 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Багринцева</a:t>
            </a: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Борисовна является одним из разработчиков курса «Технический перевод», имеет патент на базу данных контрольно-измерительных материалов по научному стилю английского языка.</a:t>
            </a:r>
          </a:p>
          <a:p>
            <a:pPr algn="just"/>
            <a:endParaRPr lang="ru-RU" sz="19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12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63" y="2190507"/>
            <a:ext cx="4634233" cy="310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8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6844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Лаборанты кафедры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238" y="1845734"/>
            <a:ext cx="7304442" cy="4023360"/>
          </a:xfrm>
        </p:spPr>
        <p:txBody>
          <a:bodyPr>
            <a:normAutofit/>
          </a:bodyPr>
          <a:lstStyle/>
          <a:p>
            <a:pPr marL="0" indent="360000" algn="just">
              <a:lnSpc>
                <a:spcPct val="100000"/>
              </a:lnSpc>
            </a:pPr>
            <a:r>
              <a:rPr lang="ru-RU" sz="1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Бубнова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Юрьевна 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 Профессиональное училище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14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1999 г. по специальности «Секретарь-референт».</a:t>
            </a:r>
          </a:p>
          <a:p>
            <a:pPr marL="0" indent="360000" algn="just">
              <a:lnSpc>
                <a:spcPct val="100000"/>
              </a:lnSpc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10.12.2003 принята на должность лаборанта кафедры английского языка для гуманитарных специальностей.</a:t>
            </a:r>
          </a:p>
          <a:p>
            <a:pPr marL="0" indent="360000" algn="just">
              <a:lnSpc>
                <a:spcPct val="100000"/>
              </a:lnSpc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15.09.2007 по 01.03.2014 работала на кафедре английского языка и технического перевода в должности лаборанта.</a:t>
            </a:r>
          </a:p>
          <a:p>
            <a:pPr marL="0" indent="360000" algn="just">
              <a:lnSpc>
                <a:spcPct val="100000"/>
              </a:lnSpc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22.03.2010 по 01.12.2011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специалист 2-ой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Методического отдела Учебно-методического управления.</a:t>
            </a:r>
          </a:p>
          <a:p>
            <a:pPr marL="0" indent="360000" algn="just">
              <a:lnSpc>
                <a:spcPct val="100000"/>
              </a:lnSpc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01.12.2011 по 01.03.2014 переведена на должность ведущего специалиста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2-ой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Методического отдела Учебно-методического управления.</a:t>
            </a:r>
          </a:p>
          <a:p>
            <a:pPr marL="0" indent="360000" algn="just">
              <a:lnSpc>
                <a:spcPct val="100000"/>
              </a:lnSpc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06.05.2011 присуждена квалификация «Юрист» по специальности «Юриспруденция» в Астраханском государственном университете.</a:t>
            </a:r>
          </a:p>
          <a:p>
            <a:pPr indent="360000"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13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65" y="1845734"/>
            <a:ext cx="2633977" cy="396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00712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Лаборанты кафедры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7760" y="2603350"/>
            <a:ext cx="6217920" cy="3265743"/>
          </a:xfrm>
        </p:spPr>
        <p:txBody>
          <a:bodyPr/>
          <a:lstStyle/>
          <a:p>
            <a:pPr marL="0" indent="360000" algn="just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Сычев Кирилл Александрович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 Астраханский государственный университет в 2012 по специальности «Организация и технологии защита информации».</a:t>
            </a:r>
          </a:p>
          <a:p>
            <a:pPr marL="0" indent="360000"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сентября 2008 г по 2012 г. - лаборант кафедры английского языка и технического перевода Астраханского государственного университета.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14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6"/>
          <a:stretch/>
        </p:blipFill>
        <p:spPr>
          <a:xfrm>
            <a:off x="1097280" y="1878007"/>
            <a:ext cx="3702944" cy="42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4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8059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Лаборанты кафедры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9120" y="2140772"/>
            <a:ext cx="6766559" cy="3728322"/>
          </a:xfrm>
        </p:spPr>
        <p:txBody>
          <a:bodyPr>
            <a:normAutofit/>
          </a:bodyPr>
          <a:lstStyle/>
          <a:p>
            <a:pPr marL="0" indent="360000" algn="just"/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Мухталиева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Руфина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Рулантовна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 Астраханский государственный университет в 2013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специальности: «Химия».</a:t>
            </a:r>
          </a:p>
          <a:p>
            <a:pPr marL="0" indent="360000"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2013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поступила в магистратуру по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Зелёная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химия».</a:t>
            </a:r>
          </a:p>
          <a:p>
            <a:pPr marL="0" indent="360000"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 г.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2014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работала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лаборантом на кафедре английского языка и технического перевода в Астраханском государственном университете.</a:t>
            </a:r>
          </a:p>
          <a:p>
            <a:pPr indent="360000" algn="just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15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845734"/>
            <a:ext cx="3106457" cy="41419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90334" y="2140772"/>
            <a:ext cx="3775933" cy="2796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20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6844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Лаборанты кафедры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92301" y="1927614"/>
            <a:ext cx="6863379" cy="4023360"/>
          </a:xfrm>
        </p:spPr>
        <p:txBody>
          <a:bodyPr>
            <a:normAutofit/>
          </a:bodyPr>
          <a:lstStyle/>
          <a:p>
            <a:pPr marL="0" indent="360000" algn="just"/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Абрамова Неля Васильевна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2007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 Астраханский государственный университет по специальности «География» с присвоением квалификации «Географ». За время обучения в Астраханском государственном университете в период с 20 сентября 2004 г. по 20 декабря 2006 г. освоила образовательную программу «Переводчик в сфере профессиональной коммуникации» с получением дополнительной квалификации «Переводчик в сфере профессиональной коммуникации». </a:t>
            </a:r>
          </a:p>
          <a:p>
            <a:pPr marL="0" indent="360000" algn="just"/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2007 г по 2010 г обучалась в очной аспирантуре Астраханского государственного университета по специальности 25.00.36 «Геоэкология».</a:t>
            </a:r>
          </a:p>
          <a:p>
            <a:pPr marL="0" indent="360000" algn="just"/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сентября 2008 г – старший лаборант и ассистент кафедры английского языка и технического перевода Астраханского государственного университета.</a:t>
            </a:r>
          </a:p>
          <a:p>
            <a:pPr marL="0" indent="360000" algn="just"/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Неля Васильевна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ведёт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занятия по дисциплинам «Иностранный язык», «Профессионально-ориентированный иностранный язык» для студентов-бакалавров очного и очно-заочного отделений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геолого-географического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факультета АГУ.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16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4"/>
          <a:stretch/>
        </p:blipFill>
        <p:spPr>
          <a:xfrm>
            <a:off x="1097280" y="1927614"/>
            <a:ext cx="2420127" cy="385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6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47345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Лаборанты кафедры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58356" y="2436425"/>
            <a:ext cx="5454127" cy="4023360"/>
          </a:xfrm>
        </p:spPr>
        <p:txBody>
          <a:bodyPr>
            <a:normAutofit/>
          </a:bodyPr>
          <a:lstStyle/>
          <a:p>
            <a:pPr marL="0" indent="360000" algn="just"/>
            <a:r>
              <a:rPr lang="ru-RU" sz="1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Чувашова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Вячеславовна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 Астраханский государственный университет в 2015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 «Управление качеством». </a:t>
            </a:r>
          </a:p>
          <a:p>
            <a:pPr marL="0" indent="360000" algn="just"/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время обучения в Астраханском государственном университете в период с 2013 г. по 2015 г. освоила образовательную программу «Учитель английского языка».</a:t>
            </a:r>
          </a:p>
          <a:p>
            <a:pPr marL="0" indent="360000" algn="just"/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2012 г.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г.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работала старшим лаборантом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ассистентом кафедры английского языка и технического перевода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17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942553"/>
            <a:ext cx="4495634" cy="3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6844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Лаборанты кафедры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9576" y="2151528"/>
            <a:ext cx="6476104" cy="3717565"/>
          </a:xfrm>
        </p:spPr>
        <p:txBody>
          <a:bodyPr/>
          <a:lstStyle/>
          <a:p>
            <a:pPr marL="0" indent="360000" algn="just"/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Морозова Рената </a:t>
            </a:r>
            <a:r>
              <a:rPr lang="ru-RU" sz="1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Ришатовна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 Астраханский государственный университет в 2015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 «Управление качеством». </a:t>
            </a:r>
          </a:p>
          <a:p>
            <a:pPr marL="0" indent="360000" algn="just"/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время обучения в Астраханском государственном университете в период с 2013 г. по 2015 г. освоила образовательную программу «Учитель английского языка».</a:t>
            </a:r>
          </a:p>
          <a:p>
            <a:pPr marL="0" indent="360000" algn="just"/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апреля 2012 г.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настоящее время работает лаборантом на кафедре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английского языка и технического перевода Астраханского государственного университета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18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845734"/>
            <a:ext cx="3146612" cy="419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90565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Лаборанты кафедры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2456" y="2431228"/>
            <a:ext cx="6658983" cy="3792868"/>
          </a:xfrm>
        </p:spPr>
        <p:txBody>
          <a:bodyPr/>
          <a:lstStyle/>
          <a:p>
            <a:pPr marL="0" indent="360000" algn="just"/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Серова Ксения Александровна</a:t>
            </a:r>
            <a:r>
              <a:rPr 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  Астраханский государственный университет в 2015 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 «Химия», профиль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«Химия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окружающей среды, химическая экспертиза и экологическая безопасность».</a:t>
            </a:r>
          </a:p>
          <a:p>
            <a:pPr marL="0" indent="360000" algn="just"/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2017 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 магистратуру по направлению: Педагогическое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образование», профиль «Биологическое образование».</a:t>
            </a:r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0000" algn="just"/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Работала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лаборантом на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кафедре английского языка и технического перевода с сентября 2014 по август 2017.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19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867859"/>
            <a:ext cx="3513199" cy="42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6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53708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 кафедры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2</a:t>
            </a:fld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857874" y="3100388"/>
            <a:ext cx="5297805" cy="241458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1401/87ра от 5 мая 2004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кафедры английского языка для физико-математического и естественного институтов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t="5746" r="3646" b="9117"/>
          <a:stretch/>
        </p:blipFill>
        <p:spPr>
          <a:xfrm rot="20842694">
            <a:off x="1728671" y="2100610"/>
            <a:ext cx="2989734" cy="3886509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7467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5810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Штатные сотрудники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5794" y="2173044"/>
            <a:ext cx="5819886" cy="3696049"/>
          </a:xfrm>
        </p:spPr>
        <p:txBody>
          <a:bodyPr>
            <a:normAutofit/>
          </a:bodyPr>
          <a:lstStyle/>
          <a:p>
            <a:pPr indent="3600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Аникеева (Руссу)  Елена Анатольевна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 Астраханский государственный университет в 2006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 «Лингвистика».</a:t>
            </a:r>
          </a:p>
          <a:p>
            <a:pPr indent="3600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ноября 2006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 на кафедре английского языка и технического перевода в должности ассистента.</a:t>
            </a:r>
          </a:p>
          <a:p>
            <a:pPr indent="3600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Ведёт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по иностранному языку у студентов, обучающихся по специальности «Организация и основы защиты информации (Информационная безопасность)».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20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69" y="2173044"/>
            <a:ext cx="4491159" cy="298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1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9037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Штатные сотрудники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8658" y="1824218"/>
            <a:ext cx="8477026" cy="4339913"/>
          </a:xfrm>
        </p:spPr>
        <p:txBody>
          <a:bodyPr>
            <a:noAutofit/>
          </a:bodyPr>
          <a:lstStyle/>
          <a:p>
            <a:pPr marL="0" indent="360000" algn="just">
              <a:lnSpc>
                <a:spcPct val="100000"/>
              </a:lnSpc>
              <a:spcBef>
                <a:spcPts val="600"/>
              </a:spcBef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Балашова Людмила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Ивановна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1964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 Астраханский государственный педагогический институт им С.М. Кирова по специальности «Русский язык, литература и английский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язык».</a:t>
            </a:r>
            <a:endParaRPr lang="en-US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0000" algn="just">
              <a:lnSpc>
                <a:spcPct val="100000"/>
              </a:lnSpc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1963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1964 работала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учителем английского языка в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Тишковской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средней школе Володарского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0000" algn="just">
              <a:lnSpc>
                <a:spcPct val="100000"/>
              </a:lnSpc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1964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 по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направлению после университета работала в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Икрянинской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средней школе и в Ильинской средней школе преподавателем английского языка.</a:t>
            </a:r>
          </a:p>
          <a:p>
            <a:pPr marL="0" indent="360000" algn="just">
              <a:lnSpc>
                <a:spcPct val="100000"/>
              </a:lnSpc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 обучалась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заочной аспирантуре по специальности 10.02.01 «Русский язык».</a:t>
            </a:r>
          </a:p>
          <a:p>
            <a:pPr marL="0" indent="360000" algn="just">
              <a:lnSpc>
                <a:spcPct val="100000"/>
              </a:lnSpc>
              <a:spcBef>
                <a:spcPts val="600"/>
              </a:spcBef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1979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Балашова Людмила Ивановна успешно защитила кандидатскую диссертацию по специальности 10.02.01 «Русский язык» на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тему «Глаголы,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означающие «переход» из одного состояния в другое с нарастанием «признака» (на материале глаголов со значением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параметров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)»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руководством д.ф.н., профессора Дементьева Алексея Александровича в  диссертационном совете Д 212.154.07 при Московском государственном педагогическом институте имени В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Ленина.</a:t>
            </a:r>
          </a:p>
          <a:p>
            <a:pPr marL="0" indent="360000" algn="just">
              <a:lnSpc>
                <a:spcPct val="100000"/>
              </a:lnSpc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1992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Астраханский технический институт рыбной промышленности и хозяйства, кафедра русского языка как иностранного.</a:t>
            </a:r>
          </a:p>
          <a:p>
            <a:pPr marL="0" indent="360000" algn="just">
              <a:lnSpc>
                <a:spcPct val="100000"/>
              </a:lnSpc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1980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Академиа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г. Турку, Финляндия.</a:t>
            </a:r>
          </a:p>
          <a:p>
            <a:pPr marL="0" indent="360000" algn="just">
              <a:lnSpc>
                <a:spcPct val="100000"/>
              </a:lnSpc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1992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Астраханский государственный университет, кафедра русского языка и методики его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преподавания.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0000" algn="just">
              <a:lnSpc>
                <a:spcPct val="100000"/>
              </a:lnSpc>
              <a:spcBef>
                <a:spcPts val="600"/>
              </a:spcBef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2001 по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работает доцентом кафедры английского языка и  технического перевода ЕИ и ФМИ в Астраханском государственном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университете.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0000" algn="just">
              <a:lnSpc>
                <a:spcPct val="100000"/>
              </a:lnSpc>
              <a:spcBef>
                <a:spcPts val="600"/>
              </a:spcBef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1987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Балашовой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Людмиле Ивановне присвоено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учёное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звание доцент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360000" algn="just">
              <a:lnSpc>
                <a:spcPct val="100000"/>
              </a:lnSpc>
              <a:spcBef>
                <a:spcPts val="600"/>
              </a:spcBef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Балашова Людмила Ивановна является разработчиком курса «Английский язык для математиков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патент на базу данных контрольно-измерительных материалов по научному стилю английского языка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21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4" r="18799"/>
          <a:stretch/>
        </p:blipFill>
        <p:spPr>
          <a:xfrm>
            <a:off x="355003" y="2080706"/>
            <a:ext cx="2937934" cy="32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1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6844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Штатные сотрудники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2606" y="2119256"/>
            <a:ext cx="6433073" cy="3749838"/>
          </a:xfrm>
        </p:spPr>
        <p:txBody>
          <a:bodyPr>
            <a:normAutofit/>
          </a:bodyPr>
          <a:lstStyle/>
          <a:p>
            <a:pPr indent="3600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Дубинина Анна Валерьевна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 Астраханский государственный педагогический институт им. С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Кирова в 1998 г. с присвоением квалификации «Учитель английского языка и права»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 «Филология».</a:t>
            </a:r>
          </a:p>
          <a:p>
            <a:pPr indent="3600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01.09.2005 по 26.10.2011 работала на кафедре английского языка и технического перевода в должности ассистента.</a:t>
            </a:r>
          </a:p>
          <a:p>
            <a:pPr indent="3600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Проводила занятия по иностранному языку у студентов физико-технического факультета специальности «Оборудование и технология сварочного производства»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22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7" r="38185"/>
          <a:stretch/>
        </p:blipFill>
        <p:spPr>
          <a:xfrm>
            <a:off x="1097280" y="1845734"/>
            <a:ext cx="3431689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2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6844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Штатные сотрудники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5336" y="2156011"/>
            <a:ext cx="6110344" cy="4023360"/>
          </a:xfrm>
        </p:spPr>
        <p:txBody>
          <a:bodyPr>
            <a:normAutofit/>
          </a:bodyPr>
          <a:lstStyle/>
          <a:p>
            <a:pPr indent="3600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Дубровина Вера Викторовна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окончила Чечено-Ингушский государственный педагогический институт в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1975 г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преподаватель английского языка.</a:t>
            </a:r>
          </a:p>
          <a:p>
            <a:pPr indent="3600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2005 г. – преподаватель факультета «Межкультурные коммуникации» Астраханского филиала Южно-Российского гуманитарного института;</a:t>
            </a:r>
          </a:p>
          <a:p>
            <a:pPr indent="3600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 г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старший преподаватель кафедры английского языка и технического перевода Астраханского государственного университета.</a:t>
            </a:r>
          </a:p>
          <a:p>
            <a:pPr indent="3600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Проводила занятия у студентов физико-технического факультета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«Электроэнергетика и электротехника»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23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4" y="2156011"/>
            <a:ext cx="4523519" cy="300765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92763" y="2259106"/>
            <a:ext cx="3087445" cy="3227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92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6844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Штатные сотрудники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79114" y="1845734"/>
            <a:ext cx="7476565" cy="4023360"/>
          </a:xfrm>
        </p:spPr>
        <p:txBody>
          <a:bodyPr>
            <a:normAutofit fontScale="92500" lnSpcReduction="10000"/>
          </a:bodyPr>
          <a:lstStyle/>
          <a:p>
            <a:pPr indent="3600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Жукова </a:t>
            </a:r>
            <a:r>
              <a:rPr lang="en-US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Касьянова</a:t>
            </a:r>
            <a:r>
              <a:rPr lang="en-US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Юлия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2009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отличием окончила факультет иностранных языков Астраханского государственного университета по специальности «Иностранный язык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присвоением квалификации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английского и французского языков».</a:t>
            </a:r>
          </a:p>
          <a:p>
            <a:pPr indent="3600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2010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ассистент кафедры английского языка для естественного и физико-математического институтов.</a:t>
            </a:r>
          </a:p>
          <a:p>
            <a:pPr indent="3600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отличием окончила магистратуру Астраханского государственного университета (магистерская программа «Язык и стиль СМИ»).</a:t>
            </a:r>
          </a:p>
          <a:p>
            <a:pPr indent="3600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проходит обучение в заочной аспирантуре по специальности «Теория языка».</a:t>
            </a:r>
          </a:p>
          <a:p>
            <a:pPr indent="3600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Жукова Юлия Владимировна ведет практические занятия по дисциплинам «Английский язык», «Иностранный язык», «Английский язык (специальный)», «Иностранный язык (профессионально-ориентированный)», «Английский язык в профессиональной деятельности» для студентов-бакалавров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1–3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курсов биологического факультета.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24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80" y="1974026"/>
            <a:ext cx="2640108" cy="316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8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64521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Штатные сотрудники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r="6284"/>
          <a:stretch/>
        </p:blipFill>
        <p:spPr>
          <a:xfrm>
            <a:off x="408789" y="2093689"/>
            <a:ext cx="3869663" cy="3424984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25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278452" y="1737360"/>
            <a:ext cx="722147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360000" algn="just">
              <a:lnSpc>
                <a:spcPct val="14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Зайчикова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Нина Михайловна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 Астраханский государственный педагогический институт им. С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Кирова в 1962 г.  по специальности «Преподаватель русского языка, литературы и английского языка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         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работы получила звание «Учитель средней школы».      </a:t>
            </a:r>
          </a:p>
          <a:p>
            <a:pPr marL="91440" indent="360000" algn="just">
              <a:lnSpc>
                <a:spcPct val="14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01.09.1962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принята на должность старшего лаборанта кафедры английского языка.</a:t>
            </a:r>
          </a:p>
          <a:p>
            <a:pPr marL="91440" indent="360000" algn="just">
              <a:lnSpc>
                <a:spcPct val="14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24.02.1987 по 01.09.2008 работала на кафедре английского языка и технического перевода в должности старшего преподавателя.</a:t>
            </a:r>
          </a:p>
          <a:p>
            <a:pPr marL="91440" indent="360000" algn="just">
              <a:lnSpc>
                <a:spcPct val="14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начала основания кафедры Нина Михайловна работала на факультете физики 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математики, вела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дисциплины «Иностранный язык», «Иностранный язык профессиональный». Её выпускники работают преподавателями не только в школах Астраханской области, но и за её пределами. </a:t>
            </a:r>
          </a:p>
          <a:p>
            <a:pPr marL="91440" indent="360000" algn="just">
              <a:lnSpc>
                <a:spcPct val="14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автором учебных и учебно-методических пособий для студентов физико-математического отделения.</a:t>
            </a:r>
          </a:p>
          <a:p>
            <a:pPr algn="just"/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63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47345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Штатные сотрудники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60489" y="2086892"/>
            <a:ext cx="5895192" cy="4023360"/>
          </a:xfrm>
        </p:spPr>
        <p:txBody>
          <a:bodyPr/>
          <a:lstStyle/>
          <a:p>
            <a:pPr indent="360000" algn="just">
              <a:lnSpc>
                <a:spcPct val="140000"/>
              </a:lnSpc>
            </a:pP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Истратова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Илона Валерьевна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2004 г. окончила Астраханский государственный университет по специальности «Учитель русского языка и литературы».</a:t>
            </a:r>
          </a:p>
          <a:p>
            <a:pPr indent="360000" algn="just">
              <a:lnSpc>
                <a:spcPct val="140000"/>
              </a:lnSpc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2007 по 2009 г. работала на кафедре английского языка и технического перевода в должности ассистента.</a:t>
            </a:r>
          </a:p>
          <a:p>
            <a:pPr indent="360000" algn="just">
              <a:lnSpc>
                <a:spcPct val="140000"/>
              </a:lnSpc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Проводила практические занятия по дисциплинам «Английский язык», «Иностранный язык» для студентов факультета математики и информационных технологий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26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9" y="1914861"/>
            <a:ext cx="4604274" cy="345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6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5370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Штатные сотрудники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0474" y="1688951"/>
            <a:ext cx="8918091" cy="4485938"/>
          </a:xfrm>
        </p:spPr>
        <p:txBody>
          <a:bodyPr numCol="1">
            <a:noAutofit/>
          </a:bodyPr>
          <a:lstStyle/>
          <a:p>
            <a:pPr indent="360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Колоколова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Михайловна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1994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 факультет иностранных языков Омского государственного педагогического университета по специальности «Французский и немецкий языки» с присвоением квалификации «учитель французского и немецкого языков».</a:t>
            </a:r>
          </a:p>
          <a:p>
            <a:pPr indent="360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1994–1996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СОШ № 102;</a:t>
            </a:r>
          </a:p>
          <a:p>
            <a:pPr indent="360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1996–2002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ОТЖДТ,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французского и немецкого языков;</a:t>
            </a:r>
          </a:p>
          <a:p>
            <a:pPr indent="360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2002–2004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АГТУ, старший преподаватель;</a:t>
            </a:r>
          </a:p>
          <a:p>
            <a:pPr indent="360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2004–2005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УРАО, старший преподаватель;</a:t>
            </a:r>
          </a:p>
          <a:p>
            <a:pPr indent="360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2005–2006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ЮРГИ, старший преподаватель;</a:t>
            </a:r>
          </a:p>
          <a:p>
            <a:pPr indent="360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2006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ассистент кафедры романской филологии АГУ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60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2009 – защита кандидатской диссертации.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 – доцент кафедры романской филологии АГУ.</a:t>
            </a:r>
          </a:p>
          <a:p>
            <a:pPr indent="360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Приказом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образования и науки Российской Федерации от 28 мая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№ 245/нк-3 присвоено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учёное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звание доцента (аттестат ДЦ № 051257).</a:t>
            </a:r>
          </a:p>
          <a:p>
            <a:pPr indent="360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– доцент кафедры английского языка и технического перевода ЕИ и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ФМИ.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– доцент кафедры английского языка и технического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перевода.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Колоколова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Михайловна осуществляет руководство проектами, выполняемыми студентами очного отделения геолого-географического факультета в рамках совместного проекта с кафедрой информационных систем; осуществляет руководство НИРС (подготовка студенческих публикаций, докладов, проектов), руководство студенческими командами. Ежегодно обеспечивает участие своих студентов в различных конкурсах и олимпиадах на иностранном языке, научных конференциях, проводимых в АГУ и других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вузах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Астрахани, в том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ежегодной Недели науки, где они награждались грамотами и 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благ.рственными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письмами.</a:t>
            </a:r>
          </a:p>
          <a:p>
            <a:pPr indent="3600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27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25" y="1951123"/>
            <a:ext cx="2763132" cy="368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11891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Штатные сотрудники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27" y="2265812"/>
            <a:ext cx="4418521" cy="2937847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28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540189" y="2265812"/>
            <a:ext cx="5787614" cy="285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360000" algn="just">
              <a:lnSpc>
                <a:spcPct val="14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Кошкина Анна Михайловна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 Астраханский государственный университет в 2006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 «Филология» с присвоением квалификации «Учитель английского языка».</a:t>
            </a:r>
          </a:p>
          <a:p>
            <a:pPr marL="91440" indent="360000" algn="just">
              <a:lnSpc>
                <a:spcPct val="14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2006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настоящее время работает ассистентом на кафедре английского языка и технического перевода. </a:t>
            </a:r>
          </a:p>
          <a:p>
            <a:pPr marL="91440" indent="360000" algn="just">
              <a:lnSpc>
                <a:spcPct val="14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Ведёт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по дисциплине «Иностранный язык» у студентов геолого-географического факультета.</a:t>
            </a:r>
          </a:p>
        </p:txBody>
      </p:sp>
    </p:spTree>
    <p:extLst>
      <p:ext uri="{BB962C8B-B14F-4D97-AF65-F5344CB8AC3E}">
        <p14:creationId xmlns:p14="http://schemas.microsoft.com/office/powerpoint/2010/main" val="160845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68861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Штатные сотрудники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20179" y="1737361"/>
            <a:ext cx="7810052" cy="4620408"/>
          </a:xfrm>
        </p:spPr>
        <p:txBody>
          <a:bodyPr>
            <a:noAutofit/>
          </a:bodyPr>
          <a:lstStyle/>
          <a:p>
            <a:pPr indent="3600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Кривых Людмила Дмитриевна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1970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 Астраханский государственный педагогический институт им С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Кирова по специальности «Учитель английского языка» (диплом Щ № 649866).</a:t>
            </a:r>
          </a:p>
          <a:p>
            <a:pPr indent="3600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2005 по 2009 Людмила Дмитриевна обучалась в заочной аспирантуре по специальности 13.00.08 «Теория и методика профессионального образования».</a:t>
            </a:r>
          </a:p>
          <a:p>
            <a:pPr indent="3600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Кривых Людмила Дмитриевна работает в ФГБОУ ВО «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Астраханский государственный университет»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кафедре английского языка и технического перевода с 2004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г.,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2012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избрана на должность доцента кафедры английского языка и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технического перевода</a:t>
            </a: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01.03.2014 по 10.11.2015 исполняла обязанности заведующего кафедрой английского языка и технического перевода.</a:t>
            </a:r>
          </a:p>
          <a:p>
            <a:pPr indent="3600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Кривых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Людмила Дмитриевна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ведёт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и лекционные занятия со студентами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и решения технологических задач, факультета математики и информационных технологий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специальностей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09.03.02.64 «Информационные системы и технологии», 1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курсов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6000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Кривых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Людмила Дмитриевна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одним из разработчиков курса «Технический перевод», имеет патент на базу данных контрольно-измерительных материалов по научному стилю английского языка.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29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8" t="24456" r="37797"/>
          <a:stretch/>
        </p:blipFill>
        <p:spPr>
          <a:xfrm>
            <a:off x="666974" y="1867248"/>
            <a:ext cx="3248809" cy="420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6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3219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кафедры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Кафедра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английского языка для физико-математического и естественного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институтов была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мая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2004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повышения исходного уровня владения иностранным языком, достигнутого на предыдущей ступени образования, и овладения студентами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необходимым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достаточным уровнем коммуникативной компетенции для решения социально-коммуникативных задач в различных областях бытовой, культурной, профессиональной и научной деятельности при общении с зарубежными партнёрами, а также для дальнейшего самообразования.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С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момента основания до 2012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кафедру возглавляла доктор филологических наук, профессор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Файзиева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Рябичкина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Галина Владимировна. В настоящее время заведующей кафедрой является кандидат филологических наук, доцент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Багринцева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Борисовна.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Ведущими преподавателями кафедры являлись кандидат филологических наук, доцент Балашова Людмила Ивановна; кандидат педагогических наук, доцент Кривых  Людмила Дмитриевна; кандидат педагогических наук, доцент Кривых (Кирюхина) Наталья Ивановна; кандидат филологических наук, доцент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Багринцева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Борисовна; кандидат химических наук, доцент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Реснянская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Станиславовна; кандидат филологических наук Булычева Вера Павловна; кандидат психологических наук, доцент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Дахина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Васильевна; кандидат филологических наук, доцент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Бичарова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(Костюкова) Мария Михайловна; старший преподаватель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Зайчикова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Нина Михайловна; ассистент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Насиханова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Астра Захаровна; ассистент Дубинина Анна Валерьевна; ассистент Маслова (Ремизова) Алевтина Николаевна; ассистент Пудовкина Лидия Николаевна; лаборант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Бубнова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Юрьевна; старший лаборант Абрамова (Качалина) Неля Васильевна.         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651" y="3091925"/>
            <a:ext cx="4771029" cy="317222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38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04315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Штатные сотрудники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39726" y="2151528"/>
            <a:ext cx="6615953" cy="3717565"/>
          </a:xfrm>
        </p:spPr>
        <p:txBody>
          <a:bodyPr/>
          <a:lstStyle/>
          <a:p>
            <a:pPr marL="0"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Куранова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Наталья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Кадыровна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окончила Астраханский государственный университет в 2006 г. по специальности «Учитель английского и итальянского языков».</a:t>
            </a:r>
          </a:p>
          <a:p>
            <a:pPr marL="0"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25.08.2006 по 12.11.2009 работала на кафедре английского языка и технического перевода в должности ассистента.</a:t>
            </a:r>
          </a:p>
          <a:p>
            <a:pPr marL="0"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Проводила занятия по дисциплине «Иностранный язык» на факультете физики и математики.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30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22868" b="18544"/>
          <a:stretch/>
        </p:blipFill>
        <p:spPr>
          <a:xfrm>
            <a:off x="1097280" y="2071644"/>
            <a:ext cx="3330089" cy="357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7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673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Штатные сотрудники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31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3" r="4743"/>
          <a:stretch/>
        </p:blipFill>
        <p:spPr>
          <a:xfrm>
            <a:off x="666975" y="1810201"/>
            <a:ext cx="3119717" cy="4022725"/>
          </a:xfrm>
        </p:spPr>
      </p:pic>
      <p:sp>
        <p:nvSpPr>
          <p:cNvPr id="3" name="TextBox 2"/>
          <p:cNvSpPr txBox="1"/>
          <p:nvPr/>
        </p:nvSpPr>
        <p:spPr>
          <a:xfrm>
            <a:off x="3883512" y="2033195"/>
            <a:ext cx="7971416" cy="459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sz="13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Муханалиева</a:t>
            </a: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Алтынай </a:t>
            </a:r>
            <a:r>
              <a:rPr lang="ru-RU" sz="13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Абиловна</a:t>
            </a:r>
            <a:r>
              <a:rPr lang="ru-RU" sz="1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окончила Астраханский государственный педагогический институт им С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Кирова в 1987 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специальности «Немецкий язык и английский языки» с присвоением квалификации 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«Преподаватель 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немецкого и  английского 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языков».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1987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воспитатель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группы продленного дня в СШ № 58.</a:t>
            </a:r>
          </a:p>
          <a:p>
            <a:pPr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1988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лаборант кафедры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английского языка 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АГПИ.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1992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преподаватель английского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языка 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(ясли-сад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 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95).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1994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преподаватель английского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языка  УВК №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2002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преподавать иностранных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языков 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НИЕВ (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Московский 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национальный институт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им. Е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Великой).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2003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замдекана НИЕВ.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2006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ассистент кафедры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английского языка и технического перевода для естественного и физико- математического 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институтов.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Алтынай </a:t>
            </a:r>
            <a:r>
              <a:rPr lang="ru-RU" sz="1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Абиловна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является одним из ведущих преподавателей кафедры.</a:t>
            </a:r>
          </a:p>
          <a:p>
            <a:pPr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Алтынай </a:t>
            </a:r>
            <a:r>
              <a:rPr lang="ru-RU" sz="1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Абиловна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ведёт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практические занятия по следующим дисциплинам: «Иностранный язык», «Иностранный язык 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профессионально-ориентированный.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1, 2, 3, 4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«Профессиональный иностранный язык» для студентов 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курсов специальностей геолого-географического 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факультета и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факультета агробизнеса, технологий и ветеринарной медицины</a:t>
            </a: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" indent="360000" algn="just">
              <a:lnSpc>
                <a:spcPct val="14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81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93557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Штатные сотрудники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41212" y="1845734"/>
            <a:ext cx="6110345" cy="4243094"/>
          </a:xfrm>
        </p:spPr>
        <p:txBody>
          <a:bodyPr>
            <a:normAutofit fontScale="85000" lnSpcReduction="20000"/>
          </a:bodyPr>
          <a:lstStyle/>
          <a:p>
            <a:pPr marL="0"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5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Насиханова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Астра Захаровна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1995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окончила Российский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государственный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педагогический университет в г. Санкт-Петербург по специальности «Немецкий и английский языки» с присвоением квалификации «Учитель немецкого и английского языков».</a:t>
            </a:r>
          </a:p>
          <a:p>
            <a:pPr marL="0"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1995 по 2000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гг.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преподаватель английского и немецкого языков кафедры гуманитарных дисциплин Астраханского инженерно-строительного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института.</a:t>
            </a:r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2003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преподаватель английского языка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Астраханского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государственного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университета.</a:t>
            </a:r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2015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обучается в заочной аспирантуре Дагестанского государственного педагогического университета по специальности 13.00.08 «Теория и методика профессионального образования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Астра Захаровна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ведёт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практические занятия по дисциплинам «Иностранный язык», «Профессионально-ориентированный иностранный язык», «Деловой иностранный язык» для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студентов-бакалавров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очного и очно-заочного отделений, а также для магистров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обучения.</a:t>
            </a:r>
          </a:p>
          <a:p>
            <a:pPr marL="0"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5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Насиханова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Астра Захаровна осуществляет руководство междисциплинарными образовательными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проектами,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выполняемыми студентами очного отделения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курсов биологического и геолого-географического факультетов.</a:t>
            </a:r>
          </a:p>
          <a:p>
            <a:pPr indent="360000" algn="just">
              <a:lnSpc>
                <a:spcPct val="100000"/>
              </a:lnSpc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4" y="2027817"/>
            <a:ext cx="4878121" cy="3243431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86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6844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Штатные сотрудники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6847" y="1845734"/>
            <a:ext cx="6798833" cy="4023360"/>
          </a:xfrm>
        </p:spPr>
        <p:txBody>
          <a:bodyPr>
            <a:normAutofit fontScale="62500" lnSpcReduction="20000"/>
          </a:bodyPr>
          <a:lstStyle/>
          <a:p>
            <a:pPr marL="0" indent="3600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1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Пителина</a:t>
            </a:r>
            <a:r>
              <a:rPr lang="ru-RU" sz="21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Мария Владимировна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окончила Астраханский государственный педагогический  университет в 2002 </a:t>
            </a: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специальности: «Филология» с присвоением квалификации «Учитель французского и английского языков».</a:t>
            </a:r>
          </a:p>
          <a:p>
            <a:pPr marL="0" indent="3600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2000–2001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 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английского и французского </a:t>
            </a: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языков в лицее № 1.</a:t>
            </a:r>
            <a:endParaRPr lang="ru-RU" sz="2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3600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2003 </a:t>
            </a: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работала 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ассистентом на кафедре английского языка.</a:t>
            </a:r>
          </a:p>
          <a:p>
            <a:pPr marL="0" indent="3600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2006 </a:t>
            </a: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</a:t>
            </a: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настоящее время работает на кафедре английского языка и технического перевода.</a:t>
            </a:r>
          </a:p>
          <a:p>
            <a:pPr marL="0" indent="3600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2016 </a:t>
            </a: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</a:t>
            </a: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исполняет 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обязанности заведующей кафедрой английского языка для ФСК и ЮФ.</a:t>
            </a:r>
          </a:p>
          <a:p>
            <a:pPr marL="0" indent="3600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Пителина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Мария Владимировна </a:t>
            </a: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ведёт 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занятия по </a:t>
            </a: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иностранному 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языку (профессиональному</a:t>
            </a: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студентов химического факультета.</a:t>
            </a:r>
          </a:p>
          <a:p>
            <a:pPr marL="0" indent="3600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Пителина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Мария Владимировна проводит курсы английского языка для сторонних слушателей (сотрудники </a:t>
            </a: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компаний «Лукойл» 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«Газпром добыча Астрахань»). </a:t>
            </a:r>
            <a:endParaRPr lang="ru-RU" sz="2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33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78" y="2058128"/>
            <a:ext cx="2774128" cy="364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4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8422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Штатные сотрудники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6" r="6521"/>
          <a:stretch/>
        </p:blipFill>
        <p:spPr>
          <a:xfrm>
            <a:off x="860611" y="1889294"/>
            <a:ext cx="3517751" cy="4022725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34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894729" y="1968649"/>
            <a:ext cx="6317754" cy="370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Пудовкина Лидия Николаевна 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окончила Калмыцкий государственный университет в 1980 г. по специальности «Английский язык и литература»</a:t>
            </a:r>
          </a:p>
          <a:p>
            <a:pPr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С 20.10.2003 по 25.08.2010 работала на кафедре английского языка и технического перевода ЕИ и ФМИ в должности ассистента.</a:t>
            </a:r>
          </a:p>
          <a:p>
            <a:pPr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С начала образования кафедры Лидия Николаевна работала в </a:t>
            </a: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Инновационном естественном 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институте на аграрном факультете. Проводила занятия по дисциплинам «Иностранный язык», «Иностранный язык (профессионально-ориентированный)», «Иностранный язык профессиональный»</a:t>
            </a:r>
          </a:p>
          <a:p>
            <a:pPr algn="just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296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1825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Штатные сотрудники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5172" y="1845733"/>
            <a:ext cx="8713694" cy="4404459"/>
          </a:xfrm>
        </p:spPr>
        <p:txBody>
          <a:bodyPr>
            <a:noAutofit/>
          </a:bodyPr>
          <a:lstStyle/>
          <a:p>
            <a:pPr indent="360000" algn="just">
              <a:spcBef>
                <a:spcPts val="600"/>
              </a:spcBef>
            </a:pP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Симоненко Марина Александровна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 1993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отличием окончила Астраханский государственный педагогический институт им. С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Кирова по специальности «Английский и немецкий языки» с присвоением квалификации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английского и немецкого языков».</a:t>
            </a:r>
          </a:p>
          <a:p>
            <a:pPr indent="360000" algn="just">
              <a:spcBef>
                <a:spcPts val="600"/>
              </a:spcBef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1993 – ассистент кафедры английского языка Астраханского государственного педагогического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>
              <a:spcBef>
                <a:spcPts val="600"/>
              </a:spcBef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1994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2004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учитель английского языка в СОШ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6.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>
              <a:spcBef>
                <a:spcPts val="600"/>
              </a:spcBef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2002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2005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ассистент,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с 2003 г.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факультета иностранных языков в Астраханском филиале Университета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академии образования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Москвы.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>
              <a:spcBef>
                <a:spcPts val="600"/>
              </a:spcBef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старший преподаватель, а с 2010 г.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«Философия, социология и лингвистика» в Астраханском государственном архитектурно-строительном университете (до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г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Астраханский инженерно-строительный институт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>
              <a:spcBef>
                <a:spcPts val="600"/>
              </a:spcBef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– доцент кафедры английского языка и технического перевода Астраханского государственного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университета.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>
              <a:spcBef>
                <a:spcPts val="600"/>
              </a:spcBef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2005 по 2009 Марина Александровна являлась соискателем кафедры иностранных языков и профессиональной коммуникации Курского государственного университета, обучалась по специальности 10.02.19 «Теория языка».</a:t>
            </a:r>
          </a:p>
          <a:p>
            <a:pPr indent="360000" algn="just">
              <a:spcBef>
                <a:spcPts val="600"/>
              </a:spcBef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2009 –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кандидатской диссертации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 10.02.19 «Теория языка» по теме «Архитектурная метафора в языке и речи» под руководством доктора филологических наук, профессора Лебедевой Светланы Вениаминовны. Присвоена степень кандидата филологических наук.</a:t>
            </a:r>
          </a:p>
          <a:p>
            <a:pPr indent="360000" algn="just">
              <a:spcBef>
                <a:spcPts val="600"/>
              </a:spcBef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и педагогический стаж работы – 24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г..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 в высшей школе – 15 лет, в должности доцента – 7 лет.</a:t>
            </a:r>
          </a:p>
          <a:p>
            <a:pPr indent="360000" algn="just">
              <a:spcBef>
                <a:spcPts val="600"/>
              </a:spcBef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Александровна читает лекционные курсы «Теоретическая грамматика» и «Теоретическая фонетика» для студентов факультета дополнительного профессионального образования, а также ведет практические занятия по дисциплинам «Английский язык», «Иностранный язык (профессионально - ориентированный)» для студентов-бакалавров 1-2 курсов.</a:t>
            </a:r>
          </a:p>
          <a:p>
            <a:pPr indent="360000" algn="just">
              <a:spcBef>
                <a:spcPts val="600"/>
              </a:spcBef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Александровна Симоненко является автором двух учебных и трёх учебно-методических пособий. Результатом научно-исследовательской деятельности являются 40 научных публикаций, среди которых три монографии, одна индивидуальная и две коллективные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35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0" t="20507" r="17471"/>
          <a:stretch/>
        </p:blipFill>
        <p:spPr>
          <a:xfrm>
            <a:off x="355001" y="2098094"/>
            <a:ext cx="2614109" cy="389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6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6844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Штатные сотрудники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8668" y="1845734"/>
            <a:ext cx="6347011" cy="4023360"/>
          </a:xfrm>
        </p:spPr>
        <p:txBody>
          <a:bodyPr/>
          <a:lstStyle/>
          <a:p>
            <a:pPr indent="360000" algn="just"/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000" algn="just"/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5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Хаджаева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Надия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Хафизовна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окончила Астраханский государственный университет в 2007 г. по специальности «Учитель английского и немецкого языков».</a:t>
            </a:r>
          </a:p>
          <a:p>
            <a:pPr marL="0"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01.09.2007 по 11.10.2013 работала на кафедре английского языка и технического перевода в должности ассистента.</a:t>
            </a:r>
          </a:p>
          <a:p>
            <a:pPr marL="0"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Проводила занятия по дисциплине «Иностранный язык» на геолого-географическом и физико-техническом факультетах.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36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6" t="12815" r="17630" b="22511"/>
          <a:stretch/>
        </p:blipFill>
        <p:spPr>
          <a:xfrm>
            <a:off x="925157" y="2163392"/>
            <a:ext cx="3775935" cy="298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1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5052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Штатные сотрудники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5924" y="2345166"/>
            <a:ext cx="6766559" cy="3620746"/>
          </a:xfrm>
        </p:spPr>
        <p:txBody>
          <a:bodyPr>
            <a:normAutofit/>
          </a:bodyPr>
          <a:lstStyle/>
          <a:p>
            <a:pPr marL="0"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Щербакова Наталья Борисовна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окончила Астраханский государственный университет в 2007 г. по специальности «Лингвист-переводчик».</a:t>
            </a:r>
          </a:p>
          <a:p>
            <a:pPr marL="0"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25.08.2007 по 31.10.2011 работала на кафедре английского языка и технического перевода в должности ассистента.</a:t>
            </a:r>
          </a:p>
          <a:p>
            <a:pPr marL="0"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Работала на факультете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математики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информационных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технологий. Проводила занятия по дисциплинам «Иностранный язык», «Иностранный язык профессиональный». </a:t>
            </a:r>
          </a:p>
          <a:p>
            <a:pPr marL="0"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37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1" b="16385"/>
          <a:stretch/>
        </p:blipFill>
        <p:spPr>
          <a:xfrm>
            <a:off x="1216371" y="1936376"/>
            <a:ext cx="3043656" cy="366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3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5810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Штатные сотрудники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845733"/>
            <a:ext cx="10929769" cy="4350671"/>
          </a:xfrm>
        </p:spPr>
        <p:txBody>
          <a:bodyPr>
            <a:noAutofit/>
          </a:bodyPr>
          <a:lstStyle/>
          <a:p>
            <a:pPr marL="0" indent="360000" algn="just">
              <a:lnSpc>
                <a:spcPct val="170000"/>
              </a:lnSpc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Булычева Вера Павловна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окончила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Астраханский государственный университет в 2003 г. по специальности «Учитель английского и немецкого языков».</a:t>
            </a:r>
          </a:p>
          <a:p>
            <a:pPr marL="0" indent="360000"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начала основания кафедры по 2005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Вера Павловна работала ассистентом кафедры английского языка и технического перевода ЕИ и ФМИ.</a:t>
            </a:r>
          </a:p>
          <a:p>
            <a:pPr marL="0" indent="360000"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2005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была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переведена на кафедру английского языка для экономических специальностей.</a:t>
            </a:r>
          </a:p>
          <a:p>
            <a:pPr marL="0" indent="360000"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10.03.2010 в Волгоградском государственном университете присуждена степень кандидата филологических наук.</a:t>
            </a:r>
          </a:p>
          <a:p>
            <a:pPr marL="0" indent="360000"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Вела дисциплину «Иностранный язык» на физико-математическом факультете.</a:t>
            </a:r>
          </a:p>
          <a:p>
            <a:pPr marL="0" indent="360000" algn="just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Глазкова Елена Викторовна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2004 г. окончила Астраханский государственный университет по специальности «Учитель французского, английского и итальянского языков».</a:t>
            </a:r>
          </a:p>
          <a:p>
            <a:pPr marL="0" indent="360000" algn="just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Маслова (Ремизова) Алевтина Николаевна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2003 г. окончила Астраханский государственный университет по специальности «Учитель английского языка».</a:t>
            </a:r>
          </a:p>
          <a:p>
            <a:pPr marL="0" indent="360000"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15.08.2003 по 16.01.2010 работала на кафедре английского языка и технического перевода ФМФ и ЕИ в должности ассистента.</a:t>
            </a:r>
          </a:p>
          <a:p>
            <a:pPr indent="360000" algn="just"/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67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2264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Внутренние совместители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6244" y="2216074"/>
            <a:ext cx="6239435" cy="3653019"/>
          </a:xfrm>
        </p:spPr>
        <p:txBody>
          <a:bodyPr>
            <a:normAutofit/>
          </a:bodyPr>
          <a:lstStyle/>
          <a:p>
            <a:pPr marL="0"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5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Дахина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Татьяна Васильевна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окончила Астраханский государственный педагогических институт имени им С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Кирова в 1976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специальности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 английского и немецкого языков».</a:t>
            </a:r>
          </a:p>
          <a:p>
            <a:pPr marL="0"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Основная занимаемая должность – начальник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Отдела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аспирантуры.</a:t>
            </a:r>
          </a:p>
          <a:p>
            <a:pPr marL="0"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2004 г. по настоящее время является доцентом кафедры английского языка и технического перевода.</a:t>
            </a:r>
          </a:p>
          <a:p>
            <a:pPr marL="0"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Ведёт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занятия по иностранному языку у студентов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курсов физико-технического факультета.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39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43" y="1927965"/>
            <a:ext cx="2957009" cy="385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64465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кафедры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 algn="just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последующих лет состав кафедры пополняли: ассистент Щербакова Наталья Борисовна, ассистент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Куранова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Кадыровна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ассистент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Хаджаева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Хафизовна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ассистент Глазкова Елена Викторовна, ассистент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Истратова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Илона Валерьевна, старший преподаватель Дубровина Вера Викторовна, ассистент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Муханалиева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Алтынай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Абиловна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ассистент Аникеева (Руссу) Елена Анатольевна, ассистент Жукова Юлия Владимировна, доцент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Метельская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Владимировна, лаборант Сычев Кирилл Александрович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лаборант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Мухталиева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Руфина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Рулантовна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лаборант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Морозова (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Бикешева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Рената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Ришатовна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 лаборант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Чувашова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Вячеславовна.</a:t>
            </a:r>
          </a:p>
          <a:p>
            <a:pPr algn="just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последствии к профессорско-преподавательскому составу кафедры присоединились кандидат филологических наук, доцент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Пителина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Мария Владимировна; кандидат филологических наук, доцент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Колоколова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Михайловна; кандидат филологических наук, доцент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Зобнина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Александровна; кандидат филологических наук, доцент Симоненко Марина Александровна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Сотрудниками кафедры английского языка и технического перевода были защищены одна докторская и двенадцать кандидатских диссертаций:</a:t>
            </a:r>
          </a:p>
          <a:p>
            <a:pPr algn="just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июня 1979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Балашова Людмила Ивановна «Глаголы, означающие переход из одного состояния в другое с нарастанием признака» (диссертация кандидата филологических наук, место защиты: Д 212.154.15 в Московском педагогическом институте им. В. И. Ленина, специальность 10.01.01 – русский язык);</a:t>
            </a:r>
          </a:p>
          <a:p>
            <a:pPr algn="just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мая 2001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Файзиева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Рябичкина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Галина Владимировна «Технологии обучения как средство развития коммуникативных качеств будущих педагогов: на материале обучения английскому языку» (диссертация кандидата педагогических наук, место защиты: ДМ 212.009.07 в Астраханском государственном педагогическом университете, специальность 13.00.08 – теория и методика профессионального образования);</a:t>
            </a:r>
          </a:p>
          <a:p>
            <a:pPr algn="just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2005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Кривых Наталья Ивановна «Формирование ценностного отношения к иностранному языку у студентов неязыковых специальностей педагогических вузов» (диссертация кандидата педагогических наук, место защиты: Д 212.256.01 в Ставропольском государственном университете, специальность: 13.00.08 – теория и методика профессионального образования);</a:t>
            </a:r>
          </a:p>
          <a:p>
            <a:pPr algn="just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2007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Дахина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Васильевна «Психологические особенности развития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самопонимания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преподавателей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вуза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адаптации к профессиональной деятельности» (диссертация кандидата психологических наук, место защиты: К 212.009.05 в Астраханском государственном университете, специальность 19.00.13 – психология развития,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акмеология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0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6844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Внутренние совместители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15492" y="1845734"/>
            <a:ext cx="5540188" cy="4023360"/>
          </a:xfrm>
        </p:spPr>
        <p:txBody>
          <a:bodyPr>
            <a:normAutofit fontScale="92500"/>
          </a:bodyPr>
          <a:lstStyle/>
          <a:p>
            <a:pPr marL="0"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Метельская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Елена Владимировна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окончила Астраханский государственный педагогический институт в 1988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специальности «Учитель английского и немецкого языков».</a:t>
            </a:r>
          </a:p>
          <a:p>
            <a:pPr marL="0"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Основная занимаемая должность – помощник директора Института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среднего и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дополнительного профессионального образования.</a:t>
            </a:r>
          </a:p>
          <a:p>
            <a:pPr marL="0"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2006 г. по настоящее время работает на кафедре английского языка и технического перевода.</a:t>
            </a:r>
          </a:p>
          <a:p>
            <a:pPr marL="0"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Ведёт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дисциплины «Иностранный язык (профессиональный) у студентов физико-технического факультета.</a:t>
            </a:r>
          </a:p>
          <a:p>
            <a:pPr marL="0" indent="36000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Метельская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Елена Владимировна является автором и соавтором лексикографических изданий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субстандартных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лексических единиц.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40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308313"/>
            <a:ext cx="4347582" cy="289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2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6844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совместители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19426" y="1845734"/>
            <a:ext cx="6336253" cy="4023360"/>
          </a:xfrm>
        </p:spPr>
        <p:txBody>
          <a:bodyPr>
            <a:normAutofit/>
          </a:bodyPr>
          <a:lstStyle/>
          <a:p>
            <a:pPr marL="0" indent="36000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5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Зобнина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Ольга Александровна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окончила с отличием Астраханский педагогический институт им. С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Кирова в 1999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специальности «Филология» с присвоением квалификации «Учитель английского и немецкого языков».</a:t>
            </a:r>
          </a:p>
          <a:p>
            <a:pPr marL="0" indent="36000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1999 г. по 2003 г.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работала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Саратовской государственной академии права (Астраханский филиал).</a:t>
            </a:r>
          </a:p>
          <a:p>
            <a:pPr marL="0" indent="36000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2003 г. по 2007 г.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занимала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должность декана факультета иностранных языков в НОУ ВПО «Университет Российской академии образования».</a:t>
            </a:r>
          </a:p>
          <a:p>
            <a:pPr marL="0" indent="36000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Основная занимаемая должность – доцент кафедры экономики и управления в Российской академии народного хозяйства и государственной службы при Президенте РФ .</a:t>
            </a:r>
          </a:p>
          <a:p>
            <a:pPr marL="0" indent="36000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2004 г. по настоящее время является доцентом кафедры английского языка и технического перевода в Астраханском государственном университете.</a:t>
            </a:r>
          </a:p>
          <a:p>
            <a:pPr marL="0" indent="360000"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41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845734"/>
            <a:ext cx="3084767" cy="41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1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6843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совместители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42</a:t>
            </a:fld>
            <a:endParaRPr lang="ru-RU"/>
          </a:p>
        </p:txBody>
      </p:sp>
      <p:sp>
        <p:nvSpPr>
          <p:cNvPr id="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034118" y="2195420"/>
            <a:ext cx="7121562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3600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Бичарова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Мария Михайловна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окончила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Астраханский государственный университет, по специальности «учитель английского и французского языков» в 2006 г.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indent="3600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2006–2010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аспирант кафедры английской филологии и современных технологий обучения, специальность 10.02.19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теория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языка.</a:t>
            </a:r>
          </a:p>
          <a:p>
            <a:pPr marL="0" indent="3600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2011 – кандидат филологических наук (Волгоградский государственный педагогический университет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3600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Апрель 2006 г. – февраль 2008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инженер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Научного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отдела Астраханского государственного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университета.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3600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Февраль 2008 г. – август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2010 г.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заместитель начальника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Научного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отдела Астраханского государственного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университета.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3600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Август 2010 г. – август 2015 г. – начальник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Отдела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фандрайзинга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научно-аналитической деятельности Астраханского государственного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университета.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3600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Сентябрь 2015 г.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настоящее время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доцент кафедры гуманитарных дисциплин и английского языка Каспийского института морского и речного транспорта филиала ФГБОУ ВО «ВГУВТ».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50" y="1893346"/>
            <a:ext cx="3035360" cy="421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6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0113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совместители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92301" y="1845734"/>
            <a:ext cx="6863378" cy="4023360"/>
          </a:xfrm>
        </p:spPr>
        <p:txBody>
          <a:bodyPr>
            <a:normAutofit/>
          </a:bodyPr>
          <a:lstStyle/>
          <a:p>
            <a:pPr marL="0" indent="36000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Кривых (Кирюхина) Наталья Ивановна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андидат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педагогических наук,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доцент. Заместитель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начальника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Управления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развития общего, дополнительного образования, воспитательной работы и социализации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детей.</a:t>
            </a:r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36000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1999 г. окончила Астраханский государственный педагогический институт им. С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Кирова по специальности «Учитель английского и немецкого языков».</a:t>
            </a:r>
          </a:p>
          <a:p>
            <a:pPr marL="0" indent="36000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16.08.1999 по 15.01.2004 работала на кафедре английского языка в должности ассистента. </a:t>
            </a:r>
          </a:p>
          <a:p>
            <a:pPr marL="0" indent="36000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Преподавала на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биологическом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факультете и вела дисциплину «Иностранный язык профессиональный». </a:t>
            </a:r>
          </a:p>
          <a:p>
            <a:pPr marL="0" indent="36000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Является основоположником интенсивной методики преподавания иностранного языка на кафедре английского языка и технического перевода, а также автором и соавтором учебно-методического пособия «Коммуникативная грамматика».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43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1"/>
          <a:stretch/>
        </p:blipFill>
        <p:spPr>
          <a:xfrm>
            <a:off x="473337" y="2100317"/>
            <a:ext cx="3735694" cy="32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7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61284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совместители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35"/>
          <a:stretch/>
        </p:blipFill>
        <p:spPr>
          <a:xfrm>
            <a:off x="1097280" y="1953840"/>
            <a:ext cx="4382653" cy="3876805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44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766098" y="2549561"/>
            <a:ext cx="5647765" cy="2321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0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Караулова</a:t>
            </a:r>
            <a:r>
              <a:rPr lang="ru-RU" sz="1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(Климентьева) Амина Даниловна 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окончила Астраханский государственный университет в 2008 </a:t>
            </a: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специальности «Филология» с присвоением квалификации «Учитель английского и немецкого языков».</a:t>
            </a:r>
          </a:p>
          <a:p>
            <a:pPr indent="36000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2013 г. по настоящее время работает на кафедре английского языка и технического перевода.</a:t>
            </a:r>
          </a:p>
          <a:p>
            <a:pPr indent="36000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Ведет дисциплину «Иностранный язык» у студентов </a:t>
            </a: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факультета агробизнеса, технологий и ветеринарной медицины.</a:t>
            </a:r>
            <a:endParaRPr lang="ru-RU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77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6844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совместители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81081" y="2216074"/>
            <a:ext cx="7931401" cy="2969111"/>
          </a:xfrm>
        </p:spPr>
        <p:txBody>
          <a:bodyPr>
            <a:normAutofit/>
          </a:bodyPr>
          <a:lstStyle/>
          <a:p>
            <a:pPr marL="0" indent="36000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Реснянская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Анна Станиславовна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кандидат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химических наук, доцент, заведующая кафедрой пожарной безопасности Астраханского государственного архитектурно-строительного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университета.</a:t>
            </a:r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36000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1994 г. окончила Астраханский государственный педагогический институт им. С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М.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Кирова по специальности «Учитель химии и английского языка».</a:t>
            </a:r>
          </a:p>
          <a:p>
            <a:pPr marL="0" indent="36000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02.09.2002 по 30.06.2003 работала на кафедре английского языка в должности ассистента.</a:t>
            </a:r>
          </a:p>
          <a:p>
            <a:pPr marL="0" indent="36000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01.09.2003 по 30.06.2004 в должности старшего преподавателя по совместительству.</a:t>
            </a:r>
          </a:p>
          <a:p>
            <a:pPr marL="0" indent="36000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Работала на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химическом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факультете. Проводила занятия по  дисциплине «Иностранный язык профессиональный». 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45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521772"/>
            <a:ext cx="1723241" cy="229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6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5810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выпускники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3340" y="1845734"/>
            <a:ext cx="10029143" cy="4023360"/>
          </a:xfrm>
        </p:spPr>
        <p:txBody>
          <a:bodyPr>
            <a:normAutofit/>
          </a:bodyPr>
          <a:lstStyle/>
          <a:p>
            <a:pPr marL="0" indent="360000"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реализует программу дополнительного профессионального образования «Английский язык», выпускникам программы присваивается квалификация «Учитель».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46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r="8275"/>
          <a:stretch/>
        </p:blipFill>
        <p:spPr>
          <a:xfrm>
            <a:off x="695966" y="2886494"/>
            <a:ext cx="3657600" cy="25862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5" r="5899"/>
          <a:stretch/>
        </p:blipFill>
        <p:spPr>
          <a:xfrm>
            <a:off x="7587156" y="2886493"/>
            <a:ext cx="3879969" cy="25862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" b="3847"/>
          <a:stretch/>
        </p:blipFill>
        <p:spPr>
          <a:xfrm>
            <a:off x="4769616" y="2511728"/>
            <a:ext cx="2278261" cy="379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8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5810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выпускники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81" y="1990828"/>
            <a:ext cx="3404820" cy="2553615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47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263" y="1990828"/>
            <a:ext cx="3427220" cy="25704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48" y="2732443"/>
            <a:ext cx="2573767" cy="343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3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10677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кафедры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958" y="1914860"/>
            <a:ext cx="11317044" cy="4008021"/>
          </a:xfrm>
        </p:spPr>
        <p:txBody>
          <a:bodyPr numCol="2">
            <a:no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2007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Зобнина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Александровна «Концепт “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Oxbridge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в английской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лингвокультуре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(диссертация кандидата филологических наук, место защиты: Д 212.027.01 в Волгоградском государственном педагогическом университете, специальность 10.02.19 – теория языка);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2009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Колоколова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Михайловна «Женский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промиссив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русском и французском языках: сравнительно-сопоставительный анализ» (диссертация кандидата филологических наук, место защиты: Д 212.193.02 в Пятигорском государственном лингвистическом университете, специальность 10.02.20 – сравнительно-историческое, типологическое и сопоставительное языкознание);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мая 2009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Симоненко Марина Александровна «Архитектурная метафора в языке и речи» (диссертация кандидата филологических наук, место защиты: ДМ 212.104.02 в Курском государственном университете, специальность 10.02.19 – теория языка);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 2009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Багринцева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Борисовна «Образы матери и отца во фразеологии разноструктурных языков: сопоставительный анализ семантических характеристик на материале английского, персидского, русского и французского языков» (диссертация кандидата филологических наук, место защиты: Д 212.193.02 в Пятигорском государственном лингвистическом университете, специальность 10.02.20 – сравнительно-историческое, типологическое и сопоставительное языкознание);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2009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Файзиева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Рябичкина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Галина Владимировна «Проблемы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субстандартной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лексикографии английского и русского языков: теоретический и прикладной аспекты» (диссертация доктора филологических наук, место защиты: Д 212.193.02 в Пятигорском государственном лингвистическом университете, специальность 10.02.20 – сравнительно-историческое, типологическое и сопоставительное языкознание);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2011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Кривых Людмила Дмитриевна «Формирование опыта социальных отношений у студентов неязыковых специальностей средствами иностранного языка» (диссертация кандидата педагогических наук, место защиты: ДМ 212.009.07 в Астраханском государственном педагогическом университете, специальность 13.00.08 – теория и методика профессионального образования);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2011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Бичарова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Мария Михайловна «Книжное обозрение как жанр массово-информационного дискурса (на материале американской прессы)» (диссертация кандидата филологических наук, место защиты: Д 212.027.01 в Волгоградском государственном педагогическом университете, специальность 10.02.19 – теория языка;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2011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Пителина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Мария Владимировна «Национальная специфика реализации категории модальности в рекламном тексте: на материале англоязычной и русскоязычной рекламы образовательных услуг» (диссертация кандидата филологических наук, место защиты: Д 212.038.07 в Воронежском государственном университете, специальность 10.02.19 – теория языка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марта 2012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Метельская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Владимировна «Образ человека в английской и русской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субстандартной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лингвокультурах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материале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зоонимов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английского и русского языков)» (диссертация кандидата филологических наук, место защиты: Д 212.193.02 в Пятигорском государственном лингвистическом университете, специальность 10.02.20 – сравнительно-историческое, типологическое и сопоставительное языкознание).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40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4295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кафедры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10000"/>
          </a:bodyPr>
          <a:lstStyle/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успешно решает учебные, методические и научные задачи. На кафедре внедряются новые формы преподавания, такие как проектное обучение,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case-methods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образовательная платформа MOODLE, применяется индивидуальный подход к студентам, разрабатываются программы по английскому языку для новых специальностей. ППС кафедры использует современные информационные технологии. При кафедре успешно функционирует Центр научно-технического перевода и методической деятельности «Вавилон».</a:t>
            </a:r>
          </a:p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Одними из главных научных направлений кафедры являются лингводидактика, межкультурная коммуникация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переводоведение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НИР преподавателей и студентов строится в соответствии с научными направлениями кафедры и научными интересами её преподавателей.</a:t>
            </a:r>
          </a:p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ноября 2009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сотрудничает с Филиалом АГУ в г. Знаменске, на базе которого были организованы курсы по изучению английского языка (ассистент Аникеева (Руссу) Елена Анатольевна). С 2013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совместная научно-практическая конференция «Основные вопросы педагогики, психологии, лингвистики и методики преподавания в образовательных учреждениях» (главный редактор – Козырьков Роман Владимирович).</a:t>
            </a:r>
          </a:p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кафедре английского языка и технического перевода с 2010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договором о научном сотрудничестве с Харьковским национальным автомобильно-дорожным университетом проводятся ежегодные научно-практические мероприятия.</a:t>
            </a:r>
          </a:p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кафедре английского языка и технического перевода организуются научно-практические конференции, такие как «Язык и межкультурная коммуникация», «Основные проблемы современного языкознания», которые за долгий период существования зарекомендовали себя с положительной стороны среди учёных в разных странах. На кафедре также выпускается сборник научных трудов по филологии «Основные проблемы лингвистики и лингводидактики». Все сборники по филологии и сборники конференций размещаются в электронной библиотеке e-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настоящий момент кафедра английского языка и технического перевода является одним из перспективных подразделений АГУ, профессорско-преподавательский состав кафедры периодически повышает свою квалификацию и старается быть в курсе изменений, происходящих в сфере науки и образования.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87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26498"/>
          </a:xfrm>
        </p:spPr>
        <p:txBody>
          <a:bodyPr/>
          <a:lstStyle/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Фотоистория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кафедры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4" b="21844"/>
          <a:stretch/>
        </p:blipFill>
        <p:spPr>
          <a:xfrm>
            <a:off x="4145287" y="4173968"/>
            <a:ext cx="4220565" cy="214077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5"/>
          <a:stretch/>
        </p:blipFill>
        <p:spPr>
          <a:xfrm>
            <a:off x="4229557" y="1796524"/>
            <a:ext cx="3793845" cy="22698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8"/>
          <a:stretch/>
        </p:blipFill>
        <p:spPr>
          <a:xfrm>
            <a:off x="8785410" y="2256417"/>
            <a:ext cx="2783541" cy="3619945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99" y="2538805"/>
            <a:ext cx="3813487" cy="255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3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25830"/>
          </a:xfrm>
        </p:spPr>
        <p:txBody>
          <a:bodyPr/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Фотоистория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кафедры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74" y="1809422"/>
            <a:ext cx="4226427" cy="23773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73" y="4319669"/>
            <a:ext cx="4226427" cy="23773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0"/>
          <a:stretch/>
        </p:blipFill>
        <p:spPr>
          <a:xfrm>
            <a:off x="6498947" y="1809422"/>
            <a:ext cx="4076729" cy="23773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947" y="4319669"/>
            <a:ext cx="4076729" cy="2377365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12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19467"/>
          </a:xfrm>
        </p:spPr>
        <p:txBody>
          <a:bodyPr>
            <a:noAutofit/>
          </a:bodyPr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Фотоистория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</a:t>
            </a:r>
            <a:b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 «Инновационное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современные образовательные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технологии»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056" y="1795822"/>
            <a:ext cx="3507694" cy="23384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1795822"/>
            <a:ext cx="3462680" cy="23384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15" y="4206239"/>
            <a:ext cx="3512935" cy="24157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4206239"/>
            <a:ext cx="3462680" cy="2308453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7529A-7F04-4ECF-9C53-70FEA5EDB7F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00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2757</TotalTime>
  <Words>4074</Words>
  <Application>Microsoft Office PowerPoint</Application>
  <PresentationFormat>Широкоэкранный</PresentationFormat>
  <Paragraphs>310</Paragraphs>
  <Slides>47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Times New Roman</vt:lpstr>
      <vt:lpstr>Ретро</vt:lpstr>
      <vt:lpstr>Кафедра английского языка и технического перевода</vt:lpstr>
      <vt:lpstr>Основание кафедры</vt:lpstr>
      <vt:lpstr>История кафедры</vt:lpstr>
      <vt:lpstr>История кафедры</vt:lpstr>
      <vt:lpstr>История кафедры</vt:lpstr>
      <vt:lpstr>История кафедры</vt:lpstr>
      <vt:lpstr>Фотоистория кафедры</vt:lpstr>
      <vt:lpstr>Фотоистория кафедры</vt:lpstr>
      <vt:lpstr>Фотоистория кафедры Курсы повышения квалификации «Инновационное  образование: современные образовательные технологии»</vt:lpstr>
      <vt:lpstr>Руководители кафедры </vt:lpstr>
      <vt:lpstr>Руководители кафедры </vt:lpstr>
      <vt:lpstr>Руководители кафедры </vt:lpstr>
      <vt:lpstr>Лаборанты кафедры</vt:lpstr>
      <vt:lpstr>Лаборанты кафедры</vt:lpstr>
      <vt:lpstr>Лаборанты кафедры</vt:lpstr>
      <vt:lpstr>Лаборанты кафедры</vt:lpstr>
      <vt:lpstr>Лаборанты кафедры</vt:lpstr>
      <vt:lpstr>Лаборанты кафедры</vt:lpstr>
      <vt:lpstr>Лаборанты кафедры</vt:lpstr>
      <vt:lpstr>Штатные сотрудники</vt:lpstr>
      <vt:lpstr>Штатные сотрудники</vt:lpstr>
      <vt:lpstr>Штатные сотрудники</vt:lpstr>
      <vt:lpstr>Штатные сотрудники</vt:lpstr>
      <vt:lpstr>Штатные сотрудники</vt:lpstr>
      <vt:lpstr>Штатные сотрудники</vt:lpstr>
      <vt:lpstr>Штатные сотрудники</vt:lpstr>
      <vt:lpstr>Штатные сотрудники</vt:lpstr>
      <vt:lpstr>Штатные сотрудники</vt:lpstr>
      <vt:lpstr>Штатные сотрудники</vt:lpstr>
      <vt:lpstr>Штатные сотрудники</vt:lpstr>
      <vt:lpstr>Штатные сотрудники</vt:lpstr>
      <vt:lpstr>Штатные сотрудники</vt:lpstr>
      <vt:lpstr>Штатные сотрудники</vt:lpstr>
      <vt:lpstr>Штатные сотрудники</vt:lpstr>
      <vt:lpstr>Штатные сотрудники</vt:lpstr>
      <vt:lpstr>Штатные сотрудники</vt:lpstr>
      <vt:lpstr>Штатные сотрудники</vt:lpstr>
      <vt:lpstr>Штатные сотрудники</vt:lpstr>
      <vt:lpstr>Внутренние совместители</vt:lpstr>
      <vt:lpstr>Внутренние совместители</vt:lpstr>
      <vt:lpstr>Внешние совместители</vt:lpstr>
      <vt:lpstr>Внешние совместители</vt:lpstr>
      <vt:lpstr>Внешние совместители</vt:lpstr>
      <vt:lpstr>Внешние совместители</vt:lpstr>
      <vt:lpstr>Внешние совместители</vt:lpstr>
      <vt:lpstr>Наши выпускники </vt:lpstr>
      <vt:lpstr>Наши выпускники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английского языка и технического перевода</dc:title>
  <dc:creator>Пользователь Windows</dc:creator>
  <cp:lastModifiedBy>Пользователь Windows</cp:lastModifiedBy>
  <cp:revision>106</cp:revision>
  <dcterms:created xsi:type="dcterms:W3CDTF">2017-07-07T09:12:11Z</dcterms:created>
  <dcterms:modified xsi:type="dcterms:W3CDTF">2017-08-15T07:16:07Z</dcterms:modified>
</cp:coreProperties>
</file>